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1" autoAdjust="0"/>
  </p:normalViewPr>
  <p:slideViewPr>
    <p:cSldViewPr snapToGrid="0" snapToObjects="1">
      <p:cViewPr varScale="1">
        <p:scale>
          <a:sx n="129" d="100"/>
          <a:sy n="129" d="100"/>
        </p:scale>
        <p:origin x="-23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BB2B71-096F-BF41-B3D1-F306B9C20EBF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3D65A20-E7EF-1942-A3B9-E35D2675F6F6}">
      <dgm:prSet phldrT="[Texto]"/>
      <dgm:spPr/>
      <dgm:t>
        <a:bodyPr/>
        <a:lstStyle/>
        <a:p>
          <a:r>
            <a:rPr lang="es-ES" dirty="0" smtClean="0"/>
            <a:t>LA IMAGEN DE DIOS</a:t>
          </a:r>
          <a:endParaRPr lang="es-ES" dirty="0"/>
        </a:p>
      </dgm:t>
    </dgm:pt>
    <dgm:pt modelId="{57D34DEF-0C8D-3E45-A2AB-134990C9CD2F}" type="parTrans" cxnId="{536B6888-EDCA-294E-98CD-B6F401285151}">
      <dgm:prSet/>
      <dgm:spPr/>
      <dgm:t>
        <a:bodyPr/>
        <a:lstStyle/>
        <a:p>
          <a:endParaRPr lang="es-ES"/>
        </a:p>
      </dgm:t>
    </dgm:pt>
    <dgm:pt modelId="{1244ED5E-B1B6-984D-8EAC-9FB238F4C539}" type="sibTrans" cxnId="{536B6888-EDCA-294E-98CD-B6F401285151}">
      <dgm:prSet/>
      <dgm:spPr/>
      <dgm:t>
        <a:bodyPr/>
        <a:lstStyle/>
        <a:p>
          <a:endParaRPr lang="es-ES"/>
        </a:p>
      </dgm:t>
    </dgm:pt>
    <dgm:pt modelId="{18C1B142-C6E8-5944-9A8D-CB360569872C}">
      <dgm:prSet phldrT="[Texto]"/>
      <dgm:spPr/>
      <dgm:t>
        <a:bodyPr/>
        <a:lstStyle/>
        <a:p>
          <a:r>
            <a:rPr lang="es-ES" dirty="0" smtClean="0"/>
            <a:t>CON FE VIVA</a:t>
          </a:r>
          <a:endParaRPr lang="es-ES" dirty="0"/>
        </a:p>
      </dgm:t>
    </dgm:pt>
    <dgm:pt modelId="{91B8B933-FED9-7A4B-B22B-8276B79AF887}" type="parTrans" cxnId="{7F807279-A1E4-CB4B-B370-9207771AE98F}">
      <dgm:prSet/>
      <dgm:spPr/>
      <dgm:t>
        <a:bodyPr/>
        <a:lstStyle/>
        <a:p>
          <a:endParaRPr lang="es-ES"/>
        </a:p>
      </dgm:t>
    </dgm:pt>
    <dgm:pt modelId="{33E091DC-A09C-9545-979D-8D026FA7AB98}" type="sibTrans" cxnId="{7F807279-A1E4-CB4B-B370-9207771AE98F}">
      <dgm:prSet/>
      <dgm:spPr/>
      <dgm:t>
        <a:bodyPr/>
        <a:lstStyle/>
        <a:p>
          <a:endParaRPr lang="es-ES"/>
        </a:p>
      </dgm:t>
    </dgm:pt>
    <dgm:pt modelId="{A6DBF542-2B7C-7A41-9C68-6DC108181345}">
      <dgm:prSet phldrT="[Texto]"/>
      <dgm:spPr/>
      <dgm:t>
        <a:bodyPr/>
        <a:lstStyle/>
        <a:p>
          <a:r>
            <a:rPr lang="es-ES" dirty="0" smtClean="0"/>
            <a:t>TRADICIONALES CONFORMISTAS</a:t>
          </a:r>
          <a:endParaRPr lang="es-ES" dirty="0"/>
        </a:p>
      </dgm:t>
    </dgm:pt>
    <dgm:pt modelId="{FBDB5414-ECD5-CF43-8485-B182489821A4}" type="parTrans" cxnId="{A80818EB-90DA-4945-92AA-3EA322785CFE}">
      <dgm:prSet/>
      <dgm:spPr/>
      <dgm:t>
        <a:bodyPr/>
        <a:lstStyle/>
        <a:p>
          <a:endParaRPr lang="es-ES"/>
        </a:p>
      </dgm:t>
    </dgm:pt>
    <dgm:pt modelId="{79112415-7763-C74C-BDBD-282D0F7C3729}" type="sibTrans" cxnId="{A80818EB-90DA-4945-92AA-3EA322785CFE}">
      <dgm:prSet/>
      <dgm:spPr/>
      <dgm:t>
        <a:bodyPr/>
        <a:lstStyle/>
        <a:p>
          <a:endParaRPr lang="es-ES"/>
        </a:p>
      </dgm:t>
    </dgm:pt>
    <dgm:pt modelId="{079CE3A3-07B3-FD48-BB38-19DD4AF472EC}">
      <dgm:prSet phldrT="[Texto]"/>
      <dgm:spPr/>
      <dgm:t>
        <a:bodyPr/>
        <a:lstStyle/>
        <a:p>
          <a:r>
            <a:rPr lang="es-ES" dirty="0" smtClean="0"/>
            <a:t>SIN FE</a:t>
          </a:r>
          <a:endParaRPr lang="es-ES" dirty="0"/>
        </a:p>
      </dgm:t>
    </dgm:pt>
    <dgm:pt modelId="{90CB2533-0107-0B45-BDBA-3A371A2D7B2D}" type="parTrans" cxnId="{D2A95D95-10D4-BD4C-8BAF-6898CAE48416}">
      <dgm:prSet/>
      <dgm:spPr/>
      <dgm:t>
        <a:bodyPr/>
        <a:lstStyle/>
        <a:p>
          <a:endParaRPr lang="es-ES"/>
        </a:p>
      </dgm:t>
    </dgm:pt>
    <dgm:pt modelId="{FAAA4302-6817-CE41-B8D0-9BE9E732E44C}" type="sibTrans" cxnId="{D2A95D95-10D4-BD4C-8BAF-6898CAE48416}">
      <dgm:prSet/>
      <dgm:spPr/>
      <dgm:t>
        <a:bodyPr/>
        <a:lstStyle/>
        <a:p>
          <a:endParaRPr lang="es-ES"/>
        </a:p>
      </dgm:t>
    </dgm:pt>
    <dgm:pt modelId="{CC9A1877-D567-6047-8B68-AA1799A67478}" type="pres">
      <dgm:prSet presAssocID="{C2BB2B71-096F-BF41-B3D1-F306B9C20EB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EFDF115-9327-6B42-8222-B04162B13F7D}" type="pres">
      <dgm:prSet presAssocID="{23D65A20-E7EF-1942-A3B9-E35D2675F6F6}" presName="centerShape" presStyleLbl="node0" presStyleIdx="0" presStyleCnt="1"/>
      <dgm:spPr/>
      <dgm:t>
        <a:bodyPr/>
        <a:lstStyle/>
        <a:p>
          <a:endParaRPr lang="es-ES"/>
        </a:p>
      </dgm:t>
    </dgm:pt>
    <dgm:pt modelId="{A86D6072-E3D8-1442-8817-D927B3DB0905}" type="pres">
      <dgm:prSet presAssocID="{91B8B933-FED9-7A4B-B22B-8276B79AF887}" presName="parTrans" presStyleLbl="bgSibTrans2D1" presStyleIdx="0" presStyleCnt="3"/>
      <dgm:spPr/>
      <dgm:t>
        <a:bodyPr/>
        <a:lstStyle/>
        <a:p>
          <a:endParaRPr lang="es-ES"/>
        </a:p>
      </dgm:t>
    </dgm:pt>
    <dgm:pt modelId="{FE8079FC-37DB-DD42-9695-5566A607BC59}" type="pres">
      <dgm:prSet presAssocID="{18C1B142-C6E8-5944-9A8D-CB360569872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DC3955-5BA9-284C-B49F-AE717521CC19}" type="pres">
      <dgm:prSet presAssocID="{FBDB5414-ECD5-CF43-8485-B182489821A4}" presName="parTrans" presStyleLbl="bgSibTrans2D1" presStyleIdx="1" presStyleCnt="3"/>
      <dgm:spPr/>
      <dgm:t>
        <a:bodyPr/>
        <a:lstStyle/>
        <a:p>
          <a:endParaRPr lang="es-ES"/>
        </a:p>
      </dgm:t>
    </dgm:pt>
    <dgm:pt modelId="{77EA7454-8879-CC4C-945B-0BBCE1190038}" type="pres">
      <dgm:prSet presAssocID="{A6DBF542-2B7C-7A41-9C68-6DC10818134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FF975E0-E32F-F143-B4C5-5F0A618A87F1}" type="pres">
      <dgm:prSet presAssocID="{90CB2533-0107-0B45-BDBA-3A371A2D7B2D}" presName="parTrans" presStyleLbl="bgSibTrans2D1" presStyleIdx="2" presStyleCnt="3"/>
      <dgm:spPr/>
      <dgm:t>
        <a:bodyPr/>
        <a:lstStyle/>
        <a:p>
          <a:endParaRPr lang="es-ES"/>
        </a:p>
      </dgm:t>
    </dgm:pt>
    <dgm:pt modelId="{CD18629D-E516-334C-90F1-2C0201D1367E}" type="pres">
      <dgm:prSet presAssocID="{079CE3A3-07B3-FD48-BB38-19DD4AF472E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56E4D10-396D-E647-BF22-04F6880BB84E}" type="presOf" srcId="{FBDB5414-ECD5-CF43-8485-B182489821A4}" destId="{1EDC3955-5BA9-284C-B49F-AE717521CC19}" srcOrd="0" destOrd="0" presId="urn:microsoft.com/office/officeart/2005/8/layout/radial4"/>
    <dgm:cxn modelId="{58CCD5EE-D2E0-324A-910F-E9E9DF171D36}" type="presOf" srcId="{C2BB2B71-096F-BF41-B3D1-F306B9C20EBF}" destId="{CC9A1877-D567-6047-8B68-AA1799A67478}" srcOrd="0" destOrd="0" presId="urn:microsoft.com/office/officeart/2005/8/layout/radial4"/>
    <dgm:cxn modelId="{6DB415BD-24F7-7747-BD06-389342B1CF51}" type="presOf" srcId="{90CB2533-0107-0B45-BDBA-3A371A2D7B2D}" destId="{1FF975E0-E32F-F143-B4C5-5F0A618A87F1}" srcOrd="0" destOrd="0" presId="urn:microsoft.com/office/officeart/2005/8/layout/radial4"/>
    <dgm:cxn modelId="{536B6888-EDCA-294E-98CD-B6F401285151}" srcId="{C2BB2B71-096F-BF41-B3D1-F306B9C20EBF}" destId="{23D65A20-E7EF-1942-A3B9-E35D2675F6F6}" srcOrd="0" destOrd="0" parTransId="{57D34DEF-0C8D-3E45-A2AB-134990C9CD2F}" sibTransId="{1244ED5E-B1B6-984D-8EAC-9FB238F4C539}"/>
    <dgm:cxn modelId="{91CC8994-75BA-8F4E-BB95-3E83C870900B}" type="presOf" srcId="{91B8B933-FED9-7A4B-B22B-8276B79AF887}" destId="{A86D6072-E3D8-1442-8817-D927B3DB0905}" srcOrd="0" destOrd="0" presId="urn:microsoft.com/office/officeart/2005/8/layout/radial4"/>
    <dgm:cxn modelId="{9F55DF37-0718-C34E-BA45-FC86DF2476B7}" type="presOf" srcId="{18C1B142-C6E8-5944-9A8D-CB360569872C}" destId="{FE8079FC-37DB-DD42-9695-5566A607BC59}" srcOrd="0" destOrd="0" presId="urn:microsoft.com/office/officeart/2005/8/layout/radial4"/>
    <dgm:cxn modelId="{7F807279-A1E4-CB4B-B370-9207771AE98F}" srcId="{23D65A20-E7EF-1942-A3B9-E35D2675F6F6}" destId="{18C1B142-C6E8-5944-9A8D-CB360569872C}" srcOrd="0" destOrd="0" parTransId="{91B8B933-FED9-7A4B-B22B-8276B79AF887}" sibTransId="{33E091DC-A09C-9545-979D-8D026FA7AB98}"/>
    <dgm:cxn modelId="{597D1313-6B42-D44A-8F67-A68483AC44FF}" type="presOf" srcId="{079CE3A3-07B3-FD48-BB38-19DD4AF472EC}" destId="{CD18629D-E516-334C-90F1-2C0201D1367E}" srcOrd="0" destOrd="0" presId="urn:microsoft.com/office/officeart/2005/8/layout/radial4"/>
    <dgm:cxn modelId="{D2A95D95-10D4-BD4C-8BAF-6898CAE48416}" srcId="{23D65A20-E7EF-1942-A3B9-E35D2675F6F6}" destId="{079CE3A3-07B3-FD48-BB38-19DD4AF472EC}" srcOrd="2" destOrd="0" parTransId="{90CB2533-0107-0B45-BDBA-3A371A2D7B2D}" sibTransId="{FAAA4302-6817-CE41-B8D0-9BE9E732E44C}"/>
    <dgm:cxn modelId="{5D9E63B9-0F6F-E444-B3B3-4A704508C4B5}" type="presOf" srcId="{A6DBF542-2B7C-7A41-9C68-6DC108181345}" destId="{77EA7454-8879-CC4C-945B-0BBCE1190038}" srcOrd="0" destOrd="0" presId="urn:microsoft.com/office/officeart/2005/8/layout/radial4"/>
    <dgm:cxn modelId="{A80818EB-90DA-4945-92AA-3EA322785CFE}" srcId="{23D65A20-E7EF-1942-A3B9-E35D2675F6F6}" destId="{A6DBF542-2B7C-7A41-9C68-6DC108181345}" srcOrd="1" destOrd="0" parTransId="{FBDB5414-ECD5-CF43-8485-B182489821A4}" sibTransId="{79112415-7763-C74C-BDBD-282D0F7C3729}"/>
    <dgm:cxn modelId="{0D139CBA-E831-854C-BCAA-B297A9859E6D}" type="presOf" srcId="{23D65A20-E7EF-1942-A3B9-E35D2675F6F6}" destId="{8EFDF115-9327-6B42-8222-B04162B13F7D}" srcOrd="0" destOrd="0" presId="urn:microsoft.com/office/officeart/2005/8/layout/radial4"/>
    <dgm:cxn modelId="{5CE8D31F-1A20-F243-BCEA-119AE254AF7E}" type="presParOf" srcId="{CC9A1877-D567-6047-8B68-AA1799A67478}" destId="{8EFDF115-9327-6B42-8222-B04162B13F7D}" srcOrd="0" destOrd="0" presId="urn:microsoft.com/office/officeart/2005/8/layout/radial4"/>
    <dgm:cxn modelId="{9550E1A7-C101-F44B-AE03-A3483E9A5D4A}" type="presParOf" srcId="{CC9A1877-D567-6047-8B68-AA1799A67478}" destId="{A86D6072-E3D8-1442-8817-D927B3DB0905}" srcOrd="1" destOrd="0" presId="urn:microsoft.com/office/officeart/2005/8/layout/radial4"/>
    <dgm:cxn modelId="{FBC839AF-05E4-1945-B260-412DEC876454}" type="presParOf" srcId="{CC9A1877-D567-6047-8B68-AA1799A67478}" destId="{FE8079FC-37DB-DD42-9695-5566A607BC59}" srcOrd="2" destOrd="0" presId="urn:microsoft.com/office/officeart/2005/8/layout/radial4"/>
    <dgm:cxn modelId="{1B858F4B-EE0E-5C46-A1C5-FC1D5BF1FF0A}" type="presParOf" srcId="{CC9A1877-D567-6047-8B68-AA1799A67478}" destId="{1EDC3955-5BA9-284C-B49F-AE717521CC19}" srcOrd="3" destOrd="0" presId="urn:microsoft.com/office/officeart/2005/8/layout/radial4"/>
    <dgm:cxn modelId="{5C859A2C-7D12-1247-A60C-CE8CFFDD1864}" type="presParOf" srcId="{CC9A1877-D567-6047-8B68-AA1799A67478}" destId="{77EA7454-8879-CC4C-945B-0BBCE1190038}" srcOrd="4" destOrd="0" presId="urn:microsoft.com/office/officeart/2005/8/layout/radial4"/>
    <dgm:cxn modelId="{8014FCE1-D937-0842-AFD4-93707D4D2773}" type="presParOf" srcId="{CC9A1877-D567-6047-8B68-AA1799A67478}" destId="{1FF975E0-E32F-F143-B4C5-5F0A618A87F1}" srcOrd="5" destOrd="0" presId="urn:microsoft.com/office/officeart/2005/8/layout/radial4"/>
    <dgm:cxn modelId="{0088976A-A139-544E-8898-558814681869}" type="presParOf" srcId="{CC9A1877-D567-6047-8B68-AA1799A67478}" destId="{CD18629D-E516-334C-90F1-2C0201D1367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1E425B-6F1E-7945-81DE-D3C070C85A8C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8B547C5-28C3-D345-AFB7-F7B8A1C49440}">
      <dgm:prSet phldrT="[Texto]"/>
      <dgm:spPr/>
      <dgm:t>
        <a:bodyPr/>
        <a:lstStyle/>
        <a:p>
          <a:r>
            <a:rPr lang="es-ES" dirty="0" smtClean="0"/>
            <a:t>FAMILIA CATÓLICA</a:t>
          </a:r>
          <a:endParaRPr lang="es-ES" dirty="0"/>
        </a:p>
      </dgm:t>
    </dgm:pt>
    <dgm:pt modelId="{B25421AA-2C8C-1C41-AEC5-70056FFF8ED3}" type="parTrans" cxnId="{624492D1-AABB-EB4C-8D8B-0012289E85FD}">
      <dgm:prSet/>
      <dgm:spPr/>
      <dgm:t>
        <a:bodyPr/>
        <a:lstStyle/>
        <a:p>
          <a:endParaRPr lang="es-ES"/>
        </a:p>
      </dgm:t>
    </dgm:pt>
    <dgm:pt modelId="{9DA4462E-58E2-1C47-84FC-90287C3F1CB8}" type="sibTrans" cxnId="{624492D1-AABB-EB4C-8D8B-0012289E85FD}">
      <dgm:prSet/>
      <dgm:spPr/>
      <dgm:t>
        <a:bodyPr/>
        <a:lstStyle/>
        <a:p>
          <a:endParaRPr lang="es-ES"/>
        </a:p>
      </dgm:t>
    </dgm:pt>
    <dgm:pt modelId="{A12B1733-AAD4-414C-84CC-057A797990E0}">
      <dgm:prSet phldrT="[Texto]"/>
      <dgm:spPr/>
      <dgm:t>
        <a:bodyPr/>
        <a:lstStyle/>
        <a:p>
          <a:r>
            <a:rPr lang="es-ES" dirty="0" smtClean="0"/>
            <a:t>RELIGIÓN HEREDADA</a:t>
          </a:r>
          <a:endParaRPr lang="es-ES" dirty="0"/>
        </a:p>
      </dgm:t>
    </dgm:pt>
    <dgm:pt modelId="{21311242-6FDA-3146-B3EA-AE3B391A7858}" type="parTrans" cxnId="{528E1D80-CE07-AF44-B8BA-FE21DD6FADD3}">
      <dgm:prSet/>
      <dgm:spPr/>
      <dgm:t>
        <a:bodyPr/>
        <a:lstStyle/>
        <a:p>
          <a:endParaRPr lang="es-ES"/>
        </a:p>
      </dgm:t>
    </dgm:pt>
    <dgm:pt modelId="{328B49A1-D57B-D04E-B7E7-5C448FC9C67D}" type="sibTrans" cxnId="{528E1D80-CE07-AF44-B8BA-FE21DD6FADD3}">
      <dgm:prSet/>
      <dgm:spPr/>
      <dgm:t>
        <a:bodyPr/>
        <a:lstStyle/>
        <a:p>
          <a:endParaRPr lang="es-ES"/>
        </a:p>
      </dgm:t>
    </dgm:pt>
    <dgm:pt modelId="{E678830A-E06E-214E-AEB5-6D7277504525}">
      <dgm:prSet phldrT="[Texto]"/>
      <dgm:spPr/>
      <dgm:t>
        <a:bodyPr/>
        <a:lstStyle/>
        <a:p>
          <a:r>
            <a:rPr lang="es-ES" dirty="0" smtClean="0"/>
            <a:t>DIOS ES UN SER INFINITO</a:t>
          </a:r>
          <a:endParaRPr lang="es-ES" dirty="0"/>
        </a:p>
      </dgm:t>
    </dgm:pt>
    <dgm:pt modelId="{2DAED13A-7E39-3140-9688-E13818C322EB}" type="parTrans" cxnId="{E08CE38B-4861-5446-8F29-953CBBBEED2F}">
      <dgm:prSet/>
      <dgm:spPr/>
      <dgm:t>
        <a:bodyPr/>
        <a:lstStyle/>
        <a:p>
          <a:endParaRPr lang="es-ES"/>
        </a:p>
      </dgm:t>
    </dgm:pt>
    <dgm:pt modelId="{F60E9587-9E65-0949-ADC6-FEAD4A390D0A}" type="sibTrans" cxnId="{E08CE38B-4861-5446-8F29-953CBBBEED2F}">
      <dgm:prSet/>
      <dgm:spPr/>
      <dgm:t>
        <a:bodyPr/>
        <a:lstStyle/>
        <a:p>
          <a:endParaRPr lang="es-ES"/>
        </a:p>
      </dgm:t>
    </dgm:pt>
    <dgm:pt modelId="{BC8A20A6-1BA6-2C45-B9DD-FD7AC4D38467}" type="pres">
      <dgm:prSet presAssocID="{741E425B-6F1E-7945-81DE-D3C070C85A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243A769-6717-F549-AF48-DC493CFF69BF}" type="pres">
      <dgm:prSet presAssocID="{B8B547C5-28C3-D345-AFB7-F7B8A1C49440}" presName="parentLin" presStyleCnt="0"/>
      <dgm:spPr/>
    </dgm:pt>
    <dgm:pt modelId="{D850DC00-6E1A-6041-AA4D-1FD2EBB609C7}" type="pres">
      <dgm:prSet presAssocID="{B8B547C5-28C3-D345-AFB7-F7B8A1C49440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8040C2CC-A3B7-554B-AB7E-5D9A3A02F5BF}" type="pres">
      <dgm:prSet presAssocID="{B8B547C5-28C3-D345-AFB7-F7B8A1C4944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355858-B75C-3245-B7EB-B9E72AB94C3E}" type="pres">
      <dgm:prSet presAssocID="{B8B547C5-28C3-D345-AFB7-F7B8A1C49440}" presName="negativeSpace" presStyleCnt="0"/>
      <dgm:spPr/>
    </dgm:pt>
    <dgm:pt modelId="{23B4B2EB-D8AA-1041-8D8C-6EE1E3D87CE9}" type="pres">
      <dgm:prSet presAssocID="{B8B547C5-28C3-D345-AFB7-F7B8A1C49440}" presName="childText" presStyleLbl="conFgAcc1" presStyleIdx="0" presStyleCnt="3">
        <dgm:presLayoutVars>
          <dgm:bulletEnabled val="1"/>
        </dgm:presLayoutVars>
      </dgm:prSet>
      <dgm:spPr/>
    </dgm:pt>
    <dgm:pt modelId="{09E1580E-D4DE-1040-B310-6B818291B39A}" type="pres">
      <dgm:prSet presAssocID="{9DA4462E-58E2-1C47-84FC-90287C3F1CB8}" presName="spaceBetweenRectangles" presStyleCnt="0"/>
      <dgm:spPr/>
    </dgm:pt>
    <dgm:pt modelId="{96B580C0-A882-8049-9A40-43D8E60E35C6}" type="pres">
      <dgm:prSet presAssocID="{A12B1733-AAD4-414C-84CC-057A797990E0}" presName="parentLin" presStyleCnt="0"/>
      <dgm:spPr/>
    </dgm:pt>
    <dgm:pt modelId="{EB9DD205-59A8-9E4D-9D87-F8319D758333}" type="pres">
      <dgm:prSet presAssocID="{A12B1733-AAD4-414C-84CC-057A797990E0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78B5408D-ADD9-3740-8E24-BAC3C273E1BB}" type="pres">
      <dgm:prSet presAssocID="{A12B1733-AAD4-414C-84CC-057A797990E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DF4E5B-AB90-B14B-B839-F699438DD1D9}" type="pres">
      <dgm:prSet presAssocID="{A12B1733-AAD4-414C-84CC-057A797990E0}" presName="negativeSpace" presStyleCnt="0"/>
      <dgm:spPr/>
    </dgm:pt>
    <dgm:pt modelId="{56D5C827-F1B5-2A44-BD0B-931706263094}" type="pres">
      <dgm:prSet presAssocID="{A12B1733-AAD4-414C-84CC-057A797990E0}" presName="childText" presStyleLbl="conFgAcc1" presStyleIdx="1" presStyleCnt="3">
        <dgm:presLayoutVars>
          <dgm:bulletEnabled val="1"/>
        </dgm:presLayoutVars>
      </dgm:prSet>
      <dgm:spPr/>
    </dgm:pt>
    <dgm:pt modelId="{DF95AB8E-DED3-6449-AEBD-934A15CD51F6}" type="pres">
      <dgm:prSet presAssocID="{328B49A1-D57B-D04E-B7E7-5C448FC9C67D}" presName="spaceBetweenRectangles" presStyleCnt="0"/>
      <dgm:spPr/>
    </dgm:pt>
    <dgm:pt modelId="{683F7284-75A2-234E-8EB2-32EE233069AE}" type="pres">
      <dgm:prSet presAssocID="{E678830A-E06E-214E-AEB5-6D7277504525}" presName="parentLin" presStyleCnt="0"/>
      <dgm:spPr/>
    </dgm:pt>
    <dgm:pt modelId="{B4AC1635-2EE6-7945-A2E4-1A251607CE73}" type="pres">
      <dgm:prSet presAssocID="{E678830A-E06E-214E-AEB5-6D7277504525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18DA4981-77B1-A948-B2B3-1B87D87B546C}" type="pres">
      <dgm:prSet presAssocID="{E678830A-E06E-214E-AEB5-6D727750452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5A0903-64DF-5240-A7EB-A698004D1334}" type="pres">
      <dgm:prSet presAssocID="{E678830A-E06E-214E-AEB5-6D7277504525}" presName="negativeSpace" presStyleCnt="0"/>
      <dgm:spPr/>
    </dgm:pt>
    <dgm:pt modelId="{FE11F644-752C-584A-AB13-62B394260C1D}" type="pres">
      <dgm:prSet presAssocID="{E678830A-E06E-214E-AEB5-6D727750452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08CE38B-4861-5446-8F29-953CBBBEED2F}" srcId="{741E425B-6F1E-7945-81DE-D3C070C85A8C}" destId="{E678830A-E06E-214E-AEB5-6D7277504525}" srcOrd="2" destOrd="0" parTransId="{2DAED13A-7E39-3140-9688-E13818C322EB}" sibTransId="{F60E9587-9E65-0949-ADC6-FEAD4A390D0A}"/>
    <dgm:cxn modelId="{07FE4684-A700-844F-A09A-F0D95A7EA50F}" type="presOf" srcId="{B8B547C5-28C3-D345-AFB7-F7B8A1C49440}" destId="{8040C2CC-A3B7-554B-AB7E-5D9A3A02F5BF}" srcOrd="1" destOrd="0" presId="urn:microsoft.com/office/officeart/2005/8/layout/list1"/>
    <dgm:cxn modelId="{624492D1-AABB-EB4C-8D8B-0012289E85FD}" srcId="{741E425B-6F1E-7945-81DE-D3C070C85A8C}" destId="{B8B547C5-28C3-D345-AFB7-F7B8A1C49440}" srcOrd="0" destOrd="0" parTransId="{B25421AA-2C8C-1C41-AEC5-70056FFF8ED3}" sibTransId="{9DA4462E-58E2-1C47-84FC-90287C3F1CB8}"/>
    <dgm:cxn modelId="{79B9C520-28C0-E64B-AE97-83E5A410D45E}" type="presOf" srcId="{B8B547C5-28C3-D345-AFB7-F7B8A1C49440}" destId="{D850DC00-6E1A-6041-AA4D-1FD2EBB609C7}" srcOrd="0" destOrd="0" presId="urn:microsoft.com/office/officeart/2005/8/layout/list1"/>
    <dgm:cxn modelId="{528E1D80-CE07-AF44-B8BA-FE21DD6FADD3}" srcId="{741E425B-6F1E-7945-81DE-D3C070C85A8C}" destId="{A12B1733-AAD4-414C-84CC-057A797990E0}" srcOrd="1" destOrd="0" parTransId="{21311242-6FDA-3146-B3EA-AE3B391A7858}" sibTransId="{328B49A1-D57B-D04E-B7E7-5C448FC9C67D}"/>
    <dgm:cxn modelId="{9F89A458-7629-0A45-A8E3-67FB07EAACF1}" type="presOf" srcId="{E678830A-E06E-214E-AEB5-6D7277504525}" destId="{18DA4981-77B1-A948-B2B3-1B87D87B546C}" srcOrd="1" destOrd="0" presId="urn:microsoft.com/office/officeart/2005/8/layout/list1"/>
    <dgm:cxn modelId="{CD469B6C-55FE-544F-920F-EEE1FA966A05}" type="presOf" srcId="{741E425B-6F1E-7945-81DE-D3C070C85A8C}" destId="{BC8A20A6-1BA6-2C45-B9DD-FD7AC4D38467}" srcOrd="0" destOrd="0" presId="urn:microsoft.com/office/officeart/2005/8/layout/list1"/>
    <dgm:cxn modelId="{A4835A8A-88C4-0F4A-9D7C-224183B4FEBF}" type="presOf" srcId="{E678830A-E06E-214E-AEB5-6D7277504525}" destId="{B4AC1635-2EE6-7945-A2E4-1A251607CE73}" srcOrd="0" destOrd="0" presId="urn:microsoft.com/office/officeart/2005/8/layout/list1"/>
    <dgm:cxn modelId="{AC7F4A12-4617-9C42-AE12-20ED8E28485A}" type="presOf" srcId="{A12B1733-AAD4-414C-84CC-057A797990E0}" destId="{78B5408D-ADD9-3740-8E24-BAC3C273E1BB}" srcOrd="1" destOrd="0" presId="urn:microsoft.com/office/officeart/2005/8/layout/list1"/>
    <dgm:cxn modelId="{44AD5C4C-F046-5943-8E77-5ABF9F5B3308}" type="presOf" srcId="{A12B1733-AAD4-414C-84CC-057A797990E0}" destId="{EB9DD205-59A8-9E4D-9D87-F8319D758333}" srcOrd="0" destOrd="0" presId="urn:microsoft.com/office/officeart/2005/8/layout/list1"/>
    <dgm:cxn modelId="{C9B08681-DC02-8045-A0E6-10BF974827F0}" type="presParOf" srcId="{BC8A20A6-1BA6-2C45-B9DD-FD7AC4D38467}" destId="{4243A769-6717-F549-AF48-DC493CFF69BF}" srcOrd="0" destOrd="0" presId="urn:microsoft.com/office/officeart/2005/8/layout/list1"/>
    <dgm:cxn modelId="{39C9C155-2611-8042-A422-EC613592A6B2}" type="presParOf" srcId="{4243A769-6717-F549-AF48-DC493CFF69BF}" destId="{D850DC00-6E1A-6041-AA4D-1FD2EBB609C7}" srcOrd="0" destOrd="0" presId="urn:microsoft.com/office/officeart/2005/8/layout/list1"/>
    <dgm:cxn modelId="{316E6E42-D786-D745-9A84-F45F0C36D63E}" type="presParOf" srcId="{4243A769-6717-F549-AF48-DC493CFF69BF}" destId="{8040C2CC-A3B7-554B-AB7E-5D9A3A02F5BF}" srcOrd="1" destOrd="0" presId="urn:microsoft.com/office/officeart/2005/8/layout/list1"/>
    <dgm:cxn modelId="{8F26A282-6319-8045-880F-8AE26B1DB94A}" type="presParOf" srcId="{BC8A20A6-1BA6-2C45-B9DD-FD7AC4D38467}" destId="{15355858-B75C-3245-B7EB-B9E72AB94C3E}" srcOrd="1" destOrd="0" presId="urn:microsoft.com/office/officeart/2005/8/layout/list1"/>
    <dgm:cxn modelId="{C63556A0-A1DA-5343-B338-23DED70AC9A9}" type="presParOf" srcId="{BC8A20A6-1BA6-2C45-B9DD-FD7AC4D38467}" destId="{23B4B2EB-D8AA-1041-8D8C-6EE1E3D87CE9}" srcOrd="2" destOrd="0" presId="urn:microsoft.com/office/officeart/2005/8/layout/list1"/>
    <dgm:cxn modelId="{E37D3F69-F0D9-B443-B97D-0EA553622693}" type="presParOf" srcId="{BC8A20A6-1BA6-2C45-B9DD-FD7AC4D38467}" destId="{09E1580E-D4DE-1040-B310-6B818291B39A}" srcOrd="3" destOrd="0" presId="urn:microsoft.com/office/officeart/2005/8/layout/list1"/>
    <dgm:cxn modelId="{21F55394-BC64-794E-96CD-9B80CAD81FCB}" type="presParOf" srcId="{BC8A20A6-1BA6-2C45-B9DD-FD7AC4D38467}" destId="{96B580C0-A882-8049-9A40-43D8E60E35C6}" srcOrd="4" destOrd="0" presId="urn:microsoft.com/office/officeart/2005/8/layout/list1"/>
    <dgm:cxn modelId="{9BEF2F36-924D-A547-ABA9-2D7C14C3D9C7}" type="presParOf" srcId="{96B580C0-A882-8049-9A40-43D8E60E35C6}" destId="{EB9DD205-59A8-9E4D-9D87-F8319D758333}" srcOrd="0" destOrd="0" presId="urn:microsoft.com/office/officeart/2005/8/layout/list1"/>
    <dgm:cxn modelId="{2FE9818A-9F82-4947-A349-D93CACD98255}" type="presParOf" srcId="{96B580C0-A882-8049-9A40-43D8E60E35C6}" destId="{78B5408D-ADD9-3740-8E24-BAC3C273E1BB}" srcOrd="1" destOrd="0" presId="urn:microsoft.com/office/officeart/2005/8/layout/list1"/>
    <dgm:cxn modelId="{C97E9ABD-5BEA-694B-A958-3EDFF382FDD9}" type="presParOf" srcId="{BC8A20A6-1BA6-2C45-B9DD-FD7AC4D38467}" destId="{BFDF4E5B-AB90-B14B-B839-F699438DD1D9}" srcOrd="5" destOrd="0" presId="urn:microsoft.com/office/officeart/2005/8/layout/list1"/>
    <dgm:cxn modelId="{F85BE572-9E08-CF43-97F2-E8D237A98FE4}" type="presParOf" srcId="{BC8A20A6-1BA6-2C45-B9DD-FD7AC4D38467}" destId="{56D5C827-F1B5-2A44-BD0B-931706263094}" srcOrd="6" destOrd="0" presId="urn:microsoft.com/office/officeart/2005/8/layout/list1"/>
    <dgm:cxn modelId="{AA70D8E9-91A7-8F48-982A-ACAF33F19698}" type="presParOf" srcId="{BC8A20A6-1BA6-2C45-B9DD-FD7AC4D38467}" destId="{DF95AB8E-DED3-6449-AEBD-934A15CD51F6}" srcOrd="7" destOrd="0" presId="urn:microsoft.com/office/officeart/2005/8/layout/list1"/>
    <dgm:cxn modelId="{7C1531C7-F03B-114E-8AE8-29107A7864F1}" type="presParOf" srcId="{BC8A20A6-1BA6-2C45-B9DD-FD7AC4D38467}" destId="{683F7284-75A2-234E-8EB2-32EE233069AE}" srcOrd="8" destOrd="0" presId="urn:microsoft.com/office/officeart/2005/8/layout/list1"/>
    <dgm:cxn modelId="{F777C673-0D1C-7846-87A1-4BD54E57801B}" type="presParOf" srcId="{683F7284-75A2-234E-8EB2-32EE233069AE}" destId="{B4AC1635-2EE6-7945-A2E4-1A251607CE73}" srcOrd="0" destOrd="0" presId="urn:microsoft.com/office/officeart/2005/8/layout/list1"/>
    <dgm:cxn modelId="{E41375F3-7E5D-FC48-80EF-2BEF9545AAB9}" type="presParOf" srcId="{683F7284-75A2-234E-8EB2-32EE233069AE}" destId="{18DA4981-77B1-A948-B2B3-1B87D87B546C}" srcOrd="1" destOrd="0" presId="urn:microsoft.com/office/officeart/2005/8/layout/list1"/>
    <dgm:cxn modelId="{6E546C9F-905B-9B4A-8654-E49658995ADF}" type="presParOf" srcId="{BC8A20A6-1BA6-2C45-B9DD-FD7AC4D38467}" destId="{085A0903-64DF-5240-A7EB-A698004D1334}" srcOrd="9" destOrd="0" presId="urn:microsoft.com/office/officeart/2005/8/layout/list1"/>
    <dgm:cxn modelId="{000BA442-03F6-3248-BAC2-AF0D4098CC76}" type="presParOf" srcId="{BC8A20A6-1BA6-2C45-B9DD-FD7AC4D38467}" destId="{FE11F644-752C-584A-AB13-62B394260C1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9F6D84-15C2-AA4C-A39D-18BE4F4EFDEF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16F870C-CE86-7D47-AB26-951E3DF95D70}">
      <dgm:prSet phldrT="[Texto]"/>
      <dgm:spPr/>
      <dgm:t>
        <a:bodyPr/>
        <a:lstStyle/>
        <a:p>
          <a:r>
            <a:rPr lang="es-ES" dirty="0" smtClean="0"/>
            <a:t>JÓVEN RESPONSABLE, DE EXPERIENCIA PROCESAL</a:t>
          </a:r>
          <a:endParaRPr lang="es-ES" dirty="0"/>
        </a:p>
      </dgm:t>
    </dgm:pt>
    <dgm:pt modelId="{EE165311-66D1-314E-A876-11604A5ED1B7}" type="parTrans" cxnId="{2E01C580-0B6E-524D-A3B0-E4920DB76349}">
      <dgm:prSet/>
      <dgm:spPr/>
      <dgm:t>
        <a:bodyPr/>
        <a:lstStyle/>
        <a:p>
          <a:endParaRPr lang="es-ES"/>
        </a:p>
      </dgm:t>
    </dgm:pt>
    <dgm:pt modelId="{E1895FC5-7C4C-7C46-8A94-0BFE8AFC4637}" type="sibTrans" cxnId="{2E01C580-0B6E-524D-A3B0-E4920DB76349}">
      <dgm:prSet/>
      <dgm:spPr/>
      <dgm:t>
        <a:bodyPr/>
        <a:lstStyle/>
        <a:p>
          <a:endParaRPr lang="es-ES"/>
        </a:p>
      </dgm:t>
    </dgm:pt>
    <dgm:pt modelId="{3621FDAD-2E41-D049-BFC4-008B471AF862}">
      <dgm:prSet phldrT="[Texto]"/>
      <dgm:spPr/>
      <dgm:t>
        <a:bodyPr/>
        <a:lstStyle/>
        <a:p>
          <a:r>
            <a:rPr lang="es-ES" dirty="0" smtClean="0"/>
            <a:t>DIOS QUE SE VIVE</a:t>
          </a:r>
          <a:endParaRPr lang="es-ES" dirty="0"/>
        </a:p>
      </dgm:t>
    </dgm:pt>
    <dgm:pt modelId="{80AC2FDF-1E8C-BB4E-B59C-3D5AED95BE4D}" type="parTrans" cxnId="{62FCBDD3-A19B-7241-A9AA-CD534F692641}">
      <dgm:prSet/>
      <dgm:spPr/>
      <dgm:t>
        <a:bodyPr/>
        <a:lstStyle/>
        <a:p>
          <a:endParaRPr lang="es-ES"/>
        </a:p>
      </dgm:t>
    </dgm:pt>
    <dgm:pt modelId="{A4EDCC28-7E2C-EB41-B2F9-53A6785D8B4B}" type="sibTrans" cxnId="{62FCBDD3-A19B-7241-A9AA-CD534F692641}">
      <dgm:prSet/>
      <dgm:spPr/>
      <dgm:t>
        <a:bodyPr/>
        <a:lstStyle/>
        <a:p>
          <a:endParaRPr lang="es-ES"/>
        </a:p>
      </dgm:t>
    </dgm:pt>
    <dgm:pt modelId="{4CCB8C08-F0F6-3E4D-826B-DEF17E5D0FA5}">
      <dgm:prSet phldrT="[Texto]" custT="1"/>
      <dgm:spPr/>
      <dgm:t>
        <a:bodyPr/>
        <a:lstStyle/>
        <a:p>
          <a:r>
            <a:rPr lang="es-ES" sz="1800" dirty="0" smtClean="0"/>
            <a:t>DIOS CONFIDENTE </a:t>
          </a:r>
          <a:endParaRPr lang="es-ES" sz="1800" dirty="0"/>
        </a:p>
      </dgm:t>
    </dgm:pt>
    <dgm:pt modelId="{56038FBA-7E62-6341-AF20-5457F171C292}" type="parTrans" cxnId="{5A18A003-6BBE-9D4A-A345-A35581138387}">
      <dgm:prSet/>
      <dgm:spPr/>
      <dgm:t>
        <a:bodyPr/>
        <a:lstStyle/>
        <a:p>
          <a:endParaRPr lang="es-ES"/>
        </a:p>
      </dgm:t>
    </dgm:pt>
    <dgm:pt modelId="{582CD07C-3777-654E-A4B7-4BAB69FAD133}" type="sibTrans" cxnId="{5A18A003-6BBE-9D4A-A345-A35581138387}">
      <dgm:prSet/>
      <dgm:spPr/>
      <dgm:t>
        <a:bodyPr/>
        <a:lstStyle/>
        <a:p>
          <a:endParaRPr lang="es-ES"/>
        </a:p>
      </dgm:t>
    </dgm:pt>
    <dgm:pt modelId="{F8BE7AEC-1F40-D345-9525-1F6FB47EE0D7}">
      <dgm:prSet phldrT="[Texto]"/>
      <dgm:spPr/>
      <dgm:t>
        <a:bodyPr/>
        <a:lstStyle/>
        <a:p>
          <a:r>
            <a:rPr lang="es-ES" dirty="0" smtClean="0"/>
            <a:t>DIOS AMIGO</a:t>
          </a:r>
          <a:endParaRPr lang="es-ES" dirty="0"/>
        </a:p>
      </dgm:t>
    </dgm:pt>
    <dgm:pt modelId="{BE841AA2-D779-AE40-8E2F-77E2172D260C}" type="parTrans" cxnId="{F88F830D-2CCF-EE4E-8B5E-1873F1F29878}">
      <dgm:prSet/>
      <dgm:spPr/>
      <dgm:t>
        <a:bodyPr/>
        <a:lstStyle/>
        <a:p>
          <a:endParaRPr lang="es-ES"/>
        </a:p>
      </dgm:t>
    </dgm:pt>
    <dgm:pt modelId="{E95F5B89-91F6-3F41-86F1-E65A4F0AE8A6}" type="sibTrans" cxnId="{F88F830D-2CCF-EE4E-8B5E-1873F1F29878}">
      <dgm:prSet/>
      <dgm:spPr/>
      <dgm:t>
        <a:bodyPr/>
        <a:lstStyle/>
        <a:p>
          <a:endParaRPr lang="es-ES"/>
        </a:p>
      </dgm:t>
    </dgm:pt>
    <dgm:pt modelId="{550DCE8B-5AC5-524A-BEED-3DF33DCC3800}" type="pres">
      <dgm:prSet presAssocID="{AC9F6D84-15C2-AA4C-A39D-18BE4F4EFDE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6A7B6761-CDCB-BD49-BCF8-DBB13B0E48D1}" type="pres">
      <dgm:prSet presAssocID="{516F870C-CE86-7D47-AB26-951E3DF95D70}" presName="singleCycle" presStyleCnt="0"/>
      <dgm:spPr/>
    </dgm:pt>
    <dgm:pt modelId="{9559C3CC-79AB-C340-B699-2099B7A5C575}" type="pres">
      <dgm:prSet presAssocID="{516F870C-CE86-7D47-AB26-951E3DF95D70}" presName="singleCenter" presStyleLbl="node1" presStyleIdx="0" presStyleCnt="4" custScaleX="122203" custScaleY="149835">
        <dgm:presLayoutVars>
          <dgm:chMax val="7"/>
          <dgm:chPref val="7"/>
        </dgm:presLayoutVars>
      </dgm:prSet>
      <dgm:spPr/>
      <dgm:t>
        <a:bodyPr/>
        <a:lstStyle/>
        <a:p>
          <a:endParaRPr lang="es-ES"/>
        </a:p>
      </dgm:t>
    </dgm:pt>
    <dgm:pt modelId="{0B870A78-AAA9-3D40-816E-4BF0E179922D}" type="pres">
      <dgm:prSet presAssocID="{80AC2FDF-1E8C-BB4E-B59C-3D5AED95BE4D}" presName="Name56" presStyleLbl="parChTrans1D2" presStyleIdx="0" presStyleCnt="3"/>
      <dgm:spPr/>
      <dgm:t>
        <a:bodyPr/>
        <a:lstStyle/>
        <a:p>
          <a:endParaRPr lang="es-ES"/>
        </a:p>
      </dgm:t>
    </dgm:pt>
    <dgm:pt modelId="{2EAFCE82-8262-CA42-BC0C-212047E18548}" type="pres">
      <dgm:prSet presAssocID="{3621FDAD-2E41-D049-BFC4-008B471AF862}" presName="text0" presStyleLbl="node1" presStyleIdx="1" presStyleCnt="4" custScaleX="204551" custScaleY="13882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09DD16-7CCA-4B41-8A86-6C6306D1052F}" type="pres">
      <dgm:prSet presAssocID="{56038FBA-7E62-6341-AF20-5457F171C292}" presName="Name56" presStyleLbl="parChTrans1D2" presStyleIdx="1" presStyleCnt="3"/>
      <dgm:spPr/>
      <dgm:t>
        <a:bodyPr/>
        <a:lstStyle/>
        <a:p>
          <a:endParaRPr lang="es-ES"/>
        </a:p>
      </dgm:t>
    </dgm:pt>
    <dgm:pt modelId="{8031DB63-874D-EA41-93C2-32E5070AD94C}" type="pres">
      <dgm:prSet presAssocID="{4CCB8C08-F0F6-3E4D-826B-DEF17E5D0FA5}" presName="text0" presStyleLbl="node1" presStyleIdx="2" presStyleCnt="4" custScaleX="162447" custScaleY="142907" custRadScaleRad="123924" custRadScaleInc="-127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FFDD19-CC41-4C4E-A3A3-36E64CC1381B}" type="pres">
      <dgm:prSet presAssocID="{BE841AA2-D779-AE40-8E2F-77E2172D260C}" presName="Name56" presStyleLbl="parChTrans1D2" presStyleIdx="2" presStyleCnt="3"/>
      <dgm:spPr/>
      <dgm:t>
        <a:bodyPr/>
        <a:lstStyle/>
        <a:p>
          <a:endParaRPr lang="es-ES"/>
        </a:p>
      </dgm:t>
    </dgm:pt>
    <dgm:pt modelId="{01DFB84E-D974-0842-9106-30C6F165A877}" type="pres">
      <dgm:prSet presAssocID="{F8BE7AEC-1F40-D345-9525-1F6FB47EE0D7}" presName="text0" presStyleLbl="node1" presStyleIdx="3" presStyleCnt="4" custScaleX="161070" custScaleY="136966" custRadScaleRad="116572" custRadScaleInc="1499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FACF480-5C5C-A348-A6FB-42F911726EF8}" type="presOf" srcId="{BE841AA2-D779-AE40-8E2F-77E2172D260C}" destId="{4EFFDD19-CC41-4C4E-A3A3-36E64CC1381B}" srcOrd="0" destOrd="0" presId="urn:microsoft.com/office/officeart/2008/layout/RadialCluster"/>
    <dgm:cxn modelId="{5A18A003-6BBE-9D4A-A345-A35581138387}" srcId="{516F870C-CE86-7D47-AB26-951E3DF95D70}" destId="{4CCB8C08-F0F6-3E4D-826B-DEF17E5D0FA5}" srcOrd="1" destOrd="0" parTransId="{56038FBA-7E62-6341-AF20-5457F171C292}" sibTransId="{582CD07C-3777-654E-A4B7-4BAB69FAD133}"/>
    <dgm:cxn modelId="{66515FAE-C221-BE44-BC8C-3DF5C6B05BED}" type="presOf" srcId="{56038FBA-7E62-6341-AF20-5457F171C292}" destId="{5009DD16-7CCA-4B41-8A86-6C6306D1052F}" srcOrd="0" destOrd="0" presId="urn:microsoft.com/office/officeart/2008/layout/RadialCluster"/>
    <dgm:cxn modelId="{62FCBDD3-A19B-7241-A9AA-CD534F692641}" srcId="{516F870C-CE86-7D47-AB26-951E3DF95D70}" destId="{3621FDAD-2E41-D049-BFC4-008B471AF862}" srcOrd="0" destOrd="0" parTransId="{80AC2FDF-1E8C-BB4E-B59C-3D5AED95BE4D}" sibTransId="{A4EDCC28-7E2C-EB41-B2F9-53A6785D8B4B}"/>
    <dgm:cxn modelId="{2E01C580-0B6E-524D-A3B0-E4920DB76349}" srcId="{AC9F6D84-15C2-AA4C-A39D-18BE4F4EFDEF}" destId="{516F870C-CE86-7D47-AB26-951E3DF95D70}" srcOrd="0" destOrd="0" parTransId="{EE165311-66D1-314E-A876-11604A5ED1B7}" sibTransId="{E1895FC5-7C4C-7C46-8A94-0BFE8AFC4637}"/>
    <dgm:cxn modelId="{F88F830D-2CCF-EE4E-8B5E-1873F1F29878}" srcId="{516F870C-CE86-7D47-AB26-951E3DF95D70}" destId="{F8BE7AEC-1F40-D345-9525-1F6FB47EE0D7}" srcOrd="2" destOrd="0" parTransId="{BE841AA2-D779-AE40-8E2F-77E2172D260C}" sibTransId="{E95F5B89-91F6-3F41-86F1-E65A4F0AE8A6}"/>
    <dgm:cxn modelId="{46F6B85E-2E6C-7141-AD13-B849891848F3}" type="presOf" srcId="{F8BE7AEC-1F40-D345-9525-1F6FB47EE0D7}" destId="{01DFB84E-D974-0842-9106-30C6F165A877}" srcOrd="0" destOrd="0" presId="urn:microsoft.com/office/officeart/2008/layout/RadialCluster"/>
    <dgm:cxn modelId="{8214C123-3C8C-0A42-B889-8DAD4DE0BD71}" type="presOf" srcId="{80AC2FDF-1E8C-BB4E-B59C-3D5AED95BE4D}" destId="{0B870A78-AAA9-3D40-816E-4BF0E179922D}" srcOrd="0" destOrd="0" presId="urn:microsoft.com/office/officeart/2008/layout/RadialCluster"/>
    <dgm:cxn modelId="{57083876-85CE-0D4B-AE89-FFB94C9A5567}" type="presOf" srcId="{4CCB8C08-F0F6-3E4D-826B-DEF17E5D0FA5}" destId="{8031DB63-874D-EA41-93C2-32E5070AD94C}" srcOrd="0" destOrd="0" presId="urn:microsoft.com/office/officeart/2008/layout/RadialCluster"/>
    <dgm:cxn modelId="{CF21DBBA-BC01-8B40-9878-71E47F23886A}" type="presOf" srcId="{AC9F6D84-15C2-AA4C-A39D-18BE4F4EFDEF}" destId="{550DCE8B-5AC5-524A-BEED-3DF33DCC3800}" srcOrd="0" destOrd="0" presId="urn:microsoft.com/office/officeart/2008/layout/RadialCluster"/>
    <dgm:cxn modelId="{A519DB65-0628-FC4D-B63B-9F01358C23BA}" type="presOf" srcId="{3621FDAD-2E41-D049-BFC4-008B471AF862}" destId="{2EAFCE82-8262-CA42-BC0C-212047E18548}" srcOrd="0" destOrd="0" presId="urn:microsoft.com/office/officeart/2008/layout/RadialCluster"/>
    <dgm:cxn modelId="{3FDE5804-B692-C846-B8A4-243DF51AABC0}" type="presOf" srcId="{516F870C-CE86-7D47-AB26-951E3DF95D70}" destId="{9559C3CC-79AB-C340-B699-2099B7A5C575}" srcOrd="0" destOrd="0" presId="urn:microsoft.com/office/officeart/2008/layout/RadialCluster"/>
    <dgm:cxn modelId="{6F09F3F9-E9B9-3C4D-9724-7C94B94F5731}" type="presParOf" srcId="{550DCE8B-5AC5-524A-BEED-3DF33DCC3800}" destId="{6A7B6761-CDCB-BD49-BCF8-DBB13B0E48D1}" srcOrd="0" destOrd="0" presId="urn:microsoft.com/office/officeart/2008/layout/RadialCluster"/>
    <dgm:cxn modelId="{13FFBFC2-9AA2-C84C-AB0C-381ABF5E6BD1}" type="presParOf" srcId="{6A7B6761-CDCB-BD49-BCF8-DBB13B0E48D1}" destId="{9559C3CC-79AB-C340-B699-2099B7A5C575}" srcOrd="0" destOrd="0" presId="urn:microsoft.com/office/officeart/2008/layout/RadialCluster"/>
    <dgm:cxn modelId="{5662D779-24D9-A043-97EC-BC2A8E73E86E}" type="presParOf" srcId="{6A7B6761-CDCB-BD49-BCF8-DBB13B0E48D1}" destId="{0B870A78-AAA9-3D40-816E-4BF0E179922D}" srcOrd="1" destOrd="0" presId="urn:microsoft.com/office/officeart/2008/layout/RadialCluster"/>
    <dgm:cxn modelId="{7CD712A0-A701-7844-8E48-3FC6D3BB6D9A}" type="presParOf" srcId="{6A7B6761-CDCB-BD49-BCF8-DBB13B0E48D1}" destId="{2EAFCE82-8262-CA42-BC0C-212047E18548}" srcOrd="2" destOrd="0" presId="urn:microsoft.com/office/officeart/2008/layout/RadialCluster"/>
    <dgm:cxn modelId="{052BEEA1-C293-6841-BE59-F189C32531F4}" type="presParOf" srcId="{6A7B6761-CDCB-BD49-BCF8-DBB13B0E48D1}" destId="{5009DD16-7CCA-4B41-8A86-6C6306D1052F}" srcOrd="3" destOrd="0" presId="urn:microsoft.com/office/officeart/2008/layout/RadialCluster"/>
    <dgm:cxn modelId="{3379CAFF-EE46-D541-B157-2DEA0A12CCA1}" type="presParOf" srcId="{6A7B6761-CDCB-BD49-BCF8-DBB13B0E48D1}" destId="{8031DB63-874D-EA41-93C2-32E5070AD94C}" srcOrd="4" destOrd="0" presId="urn:microsoft.com/office/officeart/2008/layout/RadialCluster"/>
    <dgm:cxn modelId="{E41B5F58-A529-B348-B6F0-38BA644DDDD6}" type="presParOf" srcId="{6A7B6761-CDCB-BD49-BCF8-DBB13B0E48D1}" destId="{4EFFDD19-CC41-4C4E-A3A3-36E64CC1381B}" srcOrd="5" destOrd="0" presId="urn:microsoft.com/office/officeart/2008/layout/RadialCluster"/>
    <dgm:cxn modelId="{B4E93C4A-4143-974A-B5A0-5BC0691679FC}" type="presParOf" srcId="{6A7B6761-CDCB-BD49-BCF8-DBB13B0E48D1}" destId="{01DFB84E-D974-0842-9106-30C6F165A877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141C63-6EC1-2942-8A3E-E50A322B5327}" type="doc">
      <dgm:prSet loTypeId="urn:microsoft.com/office/officeart/2009/layout/CircleArrow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A0C62DC-743C-E540-BEB8-D29A487F8844}">
      <dgm:prSet phldrT="[Texto]"/>
      <dgm:spPr/>
      <dgm:t>
        <a:bodyPr/>
        <a:lstStyle/>
        <a:p>
          <a:r>
            <a:rPr lang="es-ES" dirty="0" smtClean="0"/>
            <a:t>DIOS ES MITO</a:t>
          </a:r>
          <a:endParaRPr lang="es-ES" dirty="0"/>
        </a:p>
      </dgm:t>
    </dgm:pt>
    <dgm:pt modelId="{C9B9F661-BEA6-A245-8C2F-5CF88ACA2EF8}" type="parTrans" cxnId="{EDCA4DE1-096E-7C44-BA27-4807728778D2}">
      <dgm:prSet/>
      <dgm:spPr/>
      <dgm:t>
        <a:bodyPr/>
        <a:lstStyle/>
        <a:p>
          <a:endParaRPr lang="es-ES"/>
        </a:p>
      </dgm:t>
    </dgm:pt>
    <dgm:pt modelId="{2E198A54-C84A-DD4F-8AA3-0A494E5F8987}" type="sibTrans" cxnId="{EDCA4DE1-096E-7C44-BA27-4807728778D2}">
      <dgm:prSet/>
      <dgm:spPr/>
      <dgm:t>
        <a:bodyPr/>
        <a:lstStyle/>
        <a:p>
          <a:endParaRPr lang="es-ES"/>
        </a:p>
      </dgm:t>
    </dgm:pt>
    <dgm:pt modelId="{6150EC01-946C-5043-83CE-09C5DE861E38}">
      <dgm:prSet phldrT="[Texto]"/>
      <dgm:spPr/>
      <dgm:t>
        <a:bodyPr/>
        <a:lstStyle/>
        <a:p>
          <a:r>
            <a:rPr lang="es-ES" dirty="0" smtClean="0"/>
            <a:t>DIOS ES TABÚ</a:t>
          </a:r>
          <a:endParaRPr lang="es-ES" dirty="0"/>
        </a:p>
      </dgm:t>
    </dgm:pt>
    <dgm:pt modelId="{307442F4-DBE9-CB4F-BB22-BB5DAF07E26B}" type="parTrans" cxnId="{1B9698AF-F367-6548-8374-02CA56E8223A}">
      <dgm:prSet/>
      <dgm:spPr/>
      <dgm:t>
        <a:bodyPr/>
        <a:lstStyle/>
        <a:p>
          <a:endParaRPr lang="es-ES"/>
        </a:p>
      </dgm:t>
    </dgm:pt>
    <dgm:pt modelId="{55C59D8B-8FFF-3F4F-A479-CB56B5BFADB4}" type="sibTrans" cxnId="{1B9698AF-F367-6548-8374-02CA56E8223A}">
      <dgm:prSet/>
      <dgm:spPr/>
      <dgm:t>
        <a:bodyPr/>
        <a:lstStyle/>
        <a:p>
          <a:endParaRPr lang="es-ES"/>
        </a:p>
      </dgm:t>
    </dgm:pt>
    <dgm:pt modelId="{439265DA-0CCB-0841-938D-96669074D61A}">
      <dgm:prSet phldrT="[Texto]"/>
      <dgm:spPr/>
      <dgm:t>
        <a:bodyPr/>
        <a:lstStyle/>
        <a:p>
          <a:r>
            <a:rPr lang="es-ES" dirty="0" smtClean="0"/>
            <a:t>DIOS, DA NORMAS ABURRIDAS</a:t>
          </a:r>
          <a:endParaRPr lang="es-ES" dirty="0"/>
        </a:p>
      </dgm:t>
    </dgm:pt>
    <dgm:pt modelId="{A99A2C48-CBC4-5E47-88B2-CFE6CDFB957A}" type="parTrans" cxnId="{269CBDE5-56F3-974F-9544-DB8021FA6AF3}">
      <dgm:prSet/>
      <dgm:spPr/>
      <dgm:t>
        <a:bodyPr/>
        <a:lstStyle/>
        <a:p>
          <a:endParaRPr lang="es-ES"/>
        </a:p>
      </dgm:t>
    </dgm:pt>
    <dgm:pt modelId="{3815F37D-9535-A042-92BD-72E1E2990AE0}" type="sibTrans" cxnId="{269CBDE5-56F3-974F-9544-DB8021FA6AF3}">
      <dgm:prSet/>
      <dgm:spPr/>
      <dgm:t>
        <a:bodyPr/>
        <a:lstStyle/>
        <a:p>
          <a:endParaRPr lang="es-ES"/>
        </a:p>
      </dgm:t>
    </dgm:pt>
    <dgm:pt modelId="{ECD06BB4-AD09-394E-A4A4-EEB948D758CF}" type="pres">
      <dgm:prSet presAssocID="{E7141C63-6EC1-2942-8A3E-E50A322B5327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B0F932CA-4B64-6949-844B-1CB67506261B}" type="pres">
      <dgm:prSet presAssocID="{FA0C62DC-743C-E540-BEB8-D29A487F8844}" presName="Accent1" presStyleCnt="0"/>
      <dgm:spPr/>
    </dgm:pt>
    <dgm:pt modelId="{DFA984AD-148C-2940-A08C-C9E2211D7511}" type="pres">
      <dgm:prSet presAssocID="{FA0C62DC-743C-E540-BEB8-D29A487F8844}" presName="Accent" presStyleLbl="node1" presStyleIdx="0" presStyleCnt="3"/>
      <dgm:spPr/>
    </dgm:pt>
    <dgm:pt modelId="{483187D2-C021-1D4E-8B03-2E468A981D72}" type="pres">
      <dgm:prSet presAssocID="{FA0C62DC-743C-E540-BEB8-D29A487F8844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BBB12A-1C00-8C41-874C-37B02F9DAA1A}" type="pres">
      <dgm:prSet presAssocID="{6150EC01-946C-5043-83CE-09C5DE861E38}" presName="Accent2" presStyleCnt="0"/>
      <dgm:spPr/>
    </dgm:pt>
    <dgm:pt modelId="{2DC50FB2-0FE5-A44B-B479-5FF287D3B557}" type="pres">
      <dgm:prSet presAssocID="{6150EC01-946C-5043-83CE-09C5DE861E38}" presName="Accent" presStyleLbl="node1" presStyleIdx="1" presStyleCnt="3"/>
      <dgm:spPr/>
    </dgm:pt>
    <dgm:pt modelId="{E59EB025-283E-5648-8EE8-833FBBF6FB28}" type="pres">
      <dgm:prSet presAssocID="{6150EC01-946C-5043-83CE-09C5DE861E38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5C7DE7-D1A7-AF44-B2EC-7AC476AA4987}" type="pres">
      <dgm:prSet presAssocID="{439265DA-0CCB-0841-938D-96669074D61A}" presName="Accent3" presStyleCnt="0"/>
      <dgm:spPr/>
    </dgm:pt>
    <dgm:pt modelId="{1419C7A7-7DBC-2447-AC72-A6EA4B97EBA8}" type="pres">
      <dgm:prSet presAssocID="{439265DA-0CCB-0841-938D-96669074D61A}" presName="Accent" presStyleLbl="node1" presStyleIdx="2" presStyleCnt="3"/>
      <dgm:spPr/>
    </dgm:pt>
    <dgm:pt modelId="{7E07D39D-30E1-294C-ADEA-E47735B3AD5E}" type="pres">
      <dgm:prSet presAssocID="{439265DA-0CCB-0841-938D-96669074D61A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69CBDE5-56F3-974F-9544-DB8021FA6AF3}" srcId="{E7141C63-6EC1-2942-8A3E-E50A322B5327}" destId="{439265DA-0CCB-0841-938D-96669074D61A}" srcOrd="2" destOrd="0" parTransId="{A99A2C48-CBC4-5E47-88B2-CFE6CDFB957A}" sibTransId="{3815F37D-9535-A042-92BD-72E1E2990AE0}"/>
    <dgm:cxn modelId="{EDCA4DE1-096E-7C44-BA27-4807728778D2}" srcId="{E7141C63-6EC1-2942-8A3E-E50A322B5327}" destId="{FA0C62DC-743C-E540-BEB8-D29A487F8844}" srcOrd="0" destOrd="0" parTransId="{C9B9F661-BEA6-A245-8C2F-5CF88ACA2EF8}" sibTransId="{2E198A54-C84A-DD4F-8AA3-0A494E5F8987}"/>
    <dgm:cxn modelId="{62C1EFB9-A1EF-4645-A299-09D80DB4FB1A}" type="presOf" srcId="{E7141C63-6EC1-2942-8A3E-E50A322B5327}" destId="{ECD06BB4-AD09-394E-A4A4-EEB948D758CF}" srcOrd="0" destOrd="0" presId="urn:microsoft.com/office/officeart/2009/layout/CircleArrowProcess"/>
    <dgm:cxn modelId="{C7602DD4-2DDE-9449-B299-2B047FAFF1CF}" type="presOf" srcId="{6150EC01-946C-5043-83CE-09C5DE861E38}" destId="{E59EB025-283E-5648-8EE8-833FBBF6FB28}" srcOrd="0" destOrd="0" presId="urn:microsoft.com/office/officeart/2009/layout/CircleArrowProcess"/>
    <dgm:cxn modelId="{13F279E0-A362-1D41-AB49-24E06DC59E08}" type="presOf" srcId="{FA0C62DC-743C-E540-BEB8-D29A487F8844}" destId="{483187D2-C021-1D4E-8B03-2E468A981D72}" srcOrd="0" destOrd="0" presId="urn:microsoft.com/office/officeart/2009/layout/CircleArrowProcess"/>
    <dgm:cxn modelId="{4224CBD1-5A0F-B34A-A139-F3753E9C9E4A}" type="presOf" srcId="{439265DA-0CCB-0841-938D-96669074D61A}" destId="{7E07D39D-30E1-294C-ADEA-E47735B3AD5E}" srcOrd="0" destOrd="0" presId="urn:microsoft.com/office/officeart/2009/layout/CircleArrowProcess"/>
    <dgm:cxn modelId="{1B9698AF-F367-6548-8374-02CA56E8223A}" srcId="{E7141C63-6EC1-2942-8A3E-E50A322B5327}" destId="{6150EC01-946C-5043-83CE-09C5DE861E38}" srcOrd="1" destOrd="0" parTransId="{307442F4-DBE9-CB4F-BB22-BB5DAF07E26B}" sibTransId="{55C59D8B-8FFF-3F4F-A479-CB56B5BFADB4}"/>
    <dgm:cxn modelId="{E87D1290-A160-8248-A0B1-F8FC8AFAB923}" type="presParOf" srcId="{ECD06BB4-AD09-394E-A4A4-EEB948D758CF}" destId="{B0F932CA-4B64-6949-844B-1CB67506261B}" srcOrd="0" destOrd="0" presId="urn:microsoft.com/office/officeart/2009/layout/CircleArrowProcess"/>
    <dgm:cxn modelId="{D4FD1E93-C718-994A-954C-1E62CE3FF934}" type="presParOf" srcId="{B0F932CA-4B64-6949-844B-1CB67506261B}" destId="{DFA984AD-148C-2940-A08C-C9E2211D7511}" srcOrd="0" destOrd="0" presId="urn:microsoft.com/office/officeart/2009/layout/CircleArrowProcess"/>
    <dgm:cxn modelId="{9BDF4169-4D67-0C49-B0FD-83F30BC58959}" type="presParOf" srcId="{ECD06BB4-AD09-394E-A4A4-EEB948D758CF}" destId="{483187D2-C021-1D4E-8B03-2E468A981D72}" srcOrd="1" destOrd="0" presId="urn:microsoft.com/office/officeart/2009/layout/CircleArrowProcess"/>
    <dgm:cxn modelId="{24B2630C-A75A-7741-93B8-9A444966907B}" type="presParOf" srcId="{ECD06BB4-AD09-394E-A4A4-EEB948D758CF}" destId="{89BBB12A-1C00-8C41-874C-37B02F9DAA1A}" srcOrd="2" destOrd="0" presId="urn:microsoft.com/office/officeart/2009/layout/CircleArrowProcess"/>
    <dgm:cxn modelId="{C1C68909-9302-8948-93BB-67308CCFB4F9}" type="presParOf" srcId="{89BBB12A-1C00-8C41-874C-37B02F9DAA1A}" destId="{2DC50FB2-0FE5-A44B-B479-5FF287D3B557}" srcOrd="0" destOrd="0" presId="urn:microsoft.com/office/officeart/2009/layout/CircleArrowProcess"/>
    <dgm:cxn modelId="{DB1605A1-E21F-DB4F-B86E-457A8A53705E}" type="presParOf" srcId="{ECD06BB4-AD09-394E-A4A4-EEB948D758CF}" destId="{E59EB025-283E-5648-8EE8-833FBBF6FB28}" srcOrd="3" destOrd="0" presId="urn:microsoft.com/office/officeart/2009/layout/CircleArrowProcess"/>
    <dgm:cxn modelId="{39F466E5-C541-AD4C-9BD7-FD44C26532EA}" type="presParOf" srcId="{ECD06BB4-AD09-394E-A4A4-EEB948D758CF}" destId="{3C5C7DE7-D1A7-AF44-B2EC-7AC476AA4987}" srcOrd="4" destOrd="0" presId="urn:microsoft.com/office/officeart/2009/layout/CircleArrowProcess"/>
    <dgm:cxn modelId="{C5B77AF2-AD9C-CD4B-94A1-A2CDCEF779A8}" type="presParOf" srcId="{3C5C7DE7-D1A7-AF44-B2EC-7AC476AA4987}" destId="{1419C7A7-7DBC-2447-AC72-A6EA4B97EBA8}" srcOrd="0" destOrd="0" presId="urn:microsoft.com/office/officeart/2009/layout/CircleArrowProcess"/>
    <dgm:cxn modelId="{FB83C806-F8B7-9346-8ADC-B52A4ADA86B3}" type="presParOf" srcId="{ECD06BB4-AD09-394E-A4A4-EEB948D758CF}" destId="{7E07D39D-30E1-294C-ADEA-E47735B3AD5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DF115-9327-6B42-8222-B04162B13F7D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LA IMAGEN DE DIOS</a:t>
          </a:r>
          <a:endParaRPr lang="es-ES" sz="3200" kern="1200" dirty="0"/>
        </a:p>
      </dsp:txBody>
      <dsp:txXfrm>
        <a:off x="3385210" y="2763755"/>
        <a:ext cx="1459178" cy="1459178"/>
      </dsp:txXfrm>
    </dsp:sp>
    <dsp:sp modelId="{A86D6072-E3D8-1442-8817-D927B3DB0905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8079FC-37DB-DD42-9695-5566A607BC59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CON FE VIVA</a:t>
          </a:r>
          <a:endParaRPr lang="es-ES" sz="2100" kern="1200" dirty="0"/>
        </a:p>
      </dsp:txBody>
      <dsp:txXfrm>
        <a:off x="961974" y="1201666"/>
        <a:ext cx="1868538" cy="1476457"/>
      </dsp:txXfrm>
    </dsp:sp>
    <dsp:sp modelId="{1EDC3955-5BA9-284C-B49F-AE717521CC19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EA7454-8879-CC4C-945B-0BBCE1190038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TRADICIONALES CONFORMISTAS</a:t>
          </a:r>
          <a:endParaRPr lang="es-ES" sz="2100" kern="1200" dirty="0"/>
        </a:p>
      </dsp:txBody>
      <dsp:txXfrm>
        <a:off x="3180530" y="46759"/>
        <a:ext cx="1868538" cy="1476457"/>
      </dsp:txXfrm>
    </dsp:sp>
    <dsp:sp modelId="{1FF975E0-E32F-F143-B4C5-5F0A618A87F1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18629D-E516-334C-90F1-2C0201D1367E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SIN FE</a:t>
          </a:r>
          <a:endParaRPr lang="es-ES" sz="2100" kern="1200" dirty="0"/>
        </a:p>
      </dsp:txBody>
      <dsp:txXfrm>
        <a:off x="5399086" y="1201666"/>
        <a:ext cx="1868538" cy="14764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B2EB-D8AA-1041-8D8C-6EE1E3D87CE9}">
      <dsp:nvSpPr>
        <dsp:cNvPr id="0" name=""/>
        <dsp:cNvSpPr/>
      </dsp:nvSpPr>
      <dsp:spPr>
        <a:xfrm>
          <a:off x="0" y="429952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40C2CC-A3B7-554B-AB7E-5D9A3A02F5BF}">
      <dsp:nvSpPr>
        <dsp:cNvPr id="0" name=""/>
        <dsp:cNvSpPr/>
      </dsp:nvSpPr>
      <dsp:spPr>
        <a:xfrm>
          <a:off x="411480" y="46192"/>
          <a:ext cx="576072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FAMILIA CATÓLICA</a:t>
          </a:r>
          <a:endParaRPr lang="es-ES" sz="2600" kern="1200" dirty="0"/>
        </a:p>
      </dsp:txBody>
      <dsp:txXfrm>
        <a:off x="448947" y="83659"/>
        <a:ext cx="5685786" cy="692586"/>
      </dsp:txXfrm>
    </dsp:sp>
    <dsp:sp modelId="{56D5C827-F1B5-2A44-BD0B-931706263094}">
      <dsp:nvSpPr>
        <dsp:cNvPr id="0" name=""/>
        <dsp:cNvSpPr/>
      </dsp:nvSpPr>
      <dsp:spPr>
        <a:xfrm>
          <a:off x="0" y="1609313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B5408D-ADD9-3740-8E24-BAC3C273E1BB}">
      <dsp:nvSpPr>
        <dsp:cNvPr id="0" name=""/>
        <dsp:cNvSpPr/>
      </dsp:nvSpPr>
      <dsp:spPr>
        <a:xfrm>
          <a:off x="411480" y="1225553"/>
          <a:ext cx="576072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RELIGIÓN HEREDADA</a:t>
          </a:r>
          <a:endParaRPr lang="es-ES" sz="2600" kern="1200" dirty="0"/>
        </a:p>
      </dsp:txBody>
      <dsp:txXfrm>
        <a:off x="448947" y="1263020"/>
        <a:ext cx="5685786" cy="692586"/>
      </dsp:txXfrm>
    </dsp:sp>
    <dsp:sp modelId="{FE11F644-752C-584A-AB13-62B394260C1D}">
      <dsp:nvSpPr>
        <dsp:cNvPr id="0" name=""/>
        <dsp:cNvSpPr/>
      </dsp:nvSpPr>
      <dsp:spPr>
        <a:xfrm>
          <a:off x="0" y="2788673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DA4981-77B1-A948-B2B3-1B87D87B546C}">
      <dsp:nvSpPr>
        <dsp:cNvPr id="0" name=""/>
        <dsp:cNvSpPr/>
      </dsp:nvSpPr>
      <dsp:spPr>
        <a:xfrm>
          <a:off x="411480" y="2404913"/>
          <a:ext cx="576072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DIOS ES UN SER INFINITO</a:t>
          </a:r>
          <a:endParaRPr lang="es-ES" sz="2600" kern="1200" dirty="0"/>
        </a:p>
      </dsp:txBody>
      <dsp:txXfrm>
        <a:off x="448947" y="2442380"/>
        <a:ext cx="5685786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9C3CC-79AB-C340-B699-2099B7A5C575}">
      <dsp:nvSpPr>
        <dsp:cNvPr id="0" name=""/>
        <dsp:cNvSpPr/>
      </dsp:nvSpPr>
      <dsp:spPr>
        <a:xfrm>
          <a:off x="3282038" y="1758018"/>
          <a:ext cx="1659258" cy="20344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JÓVEN RESPONSABLE, DE EXPERIENCIA PROCESAL</a:t>
          </a:r>
          <a:endParaRPr lang="es-ES" sz="1700" kern="1200" dirty="0"/>
        </a:p>
      </dsp:txBody>
      <dsp:txXfrm>
        <a:off x="3363036" y="1839016"/>
        <a:ext cx="1497262" cy="1872446"/>
      </dsp:txXfrm>
    </dsp:sp>
    <dsp:sp modelId="{0B870A78-AAA9-3D40-816E-4BF0E179922D}">
      <dsp:nvSpPr>
        <dsp:cNvPr id="0" name=""/>
        <dsp:cNvSpPr/>
      </dsp:nvSpPr>
      <dsp:spPr>
        <a:xfrm rot="16200000">
          <a:off x="3892910" y="1539260"/>
          <a:ext cx="4375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7515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AFCE82-8262-CA42-BC0C-212047E18548}">
      <dsp:nvSpPr>
        <dsp:cNvPr id="0" name=""/>
        <dsp:cNvSpPr/>
      </dsp:nvSpPr>
      <dsp:spPr>
        <a:xfrm>
          <a:off x="3181249" y="57604"/>
          <a:ext cx="1860838" cy="12628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DIOS QUE SE VIVE</a:t>
          </a:r>
          <a:endParaRPr lang="es-ES" sz="3000" kern="1200" dirty="0"/>
        </a:p>
      </dsp:txBody>
      <dsp:txXfrm>
        <a:off x="3242899" y="119254"/>
        <a:ext cx="1737538" cy="1139598"/>
      </dsp:txXfrm>
    </dsp:sp>
    <dsp:sp modelId="{5009DD16-7CCA-4B41-8A86-6C6306D1052F}">
      <dsp:nvSpPr>
        <dsp:cNvPr id="0" name=""/>
        <dsp:cNvSpPr/>
      </dsp:nvSpPr>
      <dsp:spPr>
        <a:xfrm rot="1340316">
          <a:off x="4907921" y="3285186"/>
          <a:ext cx="88948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9487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31DB63-874D-EA41-93C2-32E5070AD94C}">
      <dsp:nvSpPr>
        <dsp:cNvPr id="0" name=""/>
        <dsp:cNvSpPr/>
      </dsp:nvSpPr>
      <dsp:spPr>
        <a:xfrm>
          <a:off x="5764032" y="3107827"/>
          <a:ext cx="1477810" cy="13000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DIOS CONFIDENTE </a:t>
          </a:r>
          <a:endParaRPr lang="es-ES" sz="1800" kern="1200" dirty="0"/>
        </a:p>
      </dsp:txBody>
      <dsp:txXfrm>
        <a:off x="5827495" y="3171290"/>
        <a:ext cx="1350884" cy="1173125"/>
      </dsp:txXfrm>
    </dsp:sp>
    <dsp:sp modelId="{4EFFDD19-CC41-4C4E-A3A3-36E64CC1381B}">
      <dsp:nvSpPr>
        <dsp:cNvPr id="0" name=""/>
        <dsp:cNvSpPr/>
      </dsp:nvSpPr>
      <dsp:spPr>
        <a:xfrm rot="9539676">
          <a:off x="2548809" y="3229726"/>
          <a:ext cx="75842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8429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DFB84E-D974-0842-9106-30C6F165A877}">
      <dsp:nvSpPr>
        <dsp:cNvPr id="0" name=""/>
        <dsp:cNvSpPr/>
      </dsp:nvSpPr>
      <dsp:spPr>
        <a:xfrm>
          <a:off x="1108726" y="3023969"/>
          <a:ext cx="1465283" cy="12460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DIOS AMIGO</a:t>
          </a:r>
          <a:endParaRPr lang="es-ES" sz="3000" kern="1200" dirty="0"/>
        </a:p>
      </dsp:txBody>
      <dsp:txXfrm>
        <a:off x="1169551" y="3084794"/>
        <a:ext cx="1343633" cy="11243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A984AD-148C-2940-A08C-C9E2211D7511}">
      <dsp:nvSpPr>
        <dsp:cNvPr id="0" name=""/>
        <dsp:cNvSpPr/>
      </dsp:nvSpPr>
      <dsp:spPr>
        <a:xfrm>
          <a:off x="3328097" y="0"/>
          <a:ext cx="2178467" cy="217879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3187D2-C021-1D4E-8B03-2E468A981D72}">
      <dsp:nvSpPr>
        <dsp:cNvPr id="0" name=""/>
        <dsp:cNvSpPr/>
      </dsp:nvSpPr>
      <dsp:spPr>
        <a:xfrm>
          <a:off x="3809610" y="786612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DIOS ES MITO</a:t>
          </a:r>
          <a:endParaRPr lang="es-ES" sz="1400" kern="1200" dirty="0"/>
        </a:p>
      </dsp:txBody>
      <dsp:txXfrm>
        <a:off x="3809610" y="786612"/>
        <a:ext cx="1210532" cy="605121"/>
      </dsp:txXfrm>
    </dsp:sp>
    <dsp:sp modelId="{2DC50FB2-0FE5-A44B-B479-5FF287D3B557}">
      <dsp:nvSpPr>
        <dsp:cNvPr id="0" name=""/>
        <dsp:cNvSpPr/>
      </dsp:nvSpPr>
      <dsp:spPr>
        <a:xfrm>
          <a:off x="2723035" y="1251881"/>
          <a:ext cx="2178467" cy="217879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9EB025-283E-5648-8EE8-833FBBF6FB28}">
      <dsp:nvSpPr>
        <dsp:cNvPr id="0" name=""/>
        <dsp:cNvSpPr/>
      </dsp:nvSpPr>
      <dsp:spPr>
        <a:xfrm>
          <a:off x="3207003" y="2045735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DIOS ES TABÚ</a:t>
          </a:r>
          <a:endParaRPr lang="es-ES" sz="1400" kern="1200" dirty="0"/>
        </a:p>
      </dsp:txBody>
      <dsp:txXfrm>
        <a:off x="3207003" y="2045735"/>
        <a:ext cx="1210532" cy="605121"/>
      </dsp:txXfrm>
    </dsp:sp>
    <dsp:sp modelId="{1419C7A7-7DBC-2447-AC72-A6EA4B97EBA8}">
      <dsp:nvSpPr>
        <dsp:cNvPr id="0" name=""/>
        <dsp:cNvSpPr/>
      </dsp:nvSpPr>
      <dsp:spPr>
        <a:xfrm>
          <a:off x="3483146" y="2653572"/>
          <a:ext cx="1871640" cy="187239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7D39D-30E1-294C-ADEA-E47735B3AD5E}">
      <dsp:nvSpPr>
        <dsp:cNvPr id="0" name=""/>
        <dsp:cNvSpPr/>
      </dsp:nvSpPr>
      <dsp:spPr>
        <a:xfrm>
          <a:off x="3812473" y="3306668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DIOS, DA NORMAS ABURRIDAS</a:t>
          </a:r>
          <a:endParaRPr lang="es-ES" sz="1400" kern="1200" dirty="0"/>
        </a:p>
      </dsp:txBody>
      <dsp:txXfrm>
        <a:off x="3812473" y="3306668"/>
        <a:ext cx="1210532" cy="605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0461-97F0-FB42-87E6-327CEA381072}" type="datetimeFigureOut">
              <a:rPr lang="es-ES" smtClean="0"/>
              <a:t>7/10/14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CD7-46B6-414B-8B67-D3F50ADE64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46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0461-97F0-FB42-87E6-327CEA381072}" type="datetimeFigureOut">
              <a:rPr lang="es-ES" smtClean="0"/>
              <a:t>7/10/14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CD7-46B6-414B-8B67-D3F50ADE64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698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0461-97F0-FB42-87E6-327CEA381072}" type="datetimeFigureOut">
              <a:rPr lang="es-ES" smtClean="0"/>
              <a:t>7/10/14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CD7-46B6-414B-8B67-D3F50ADE64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3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0461-97F0-FB42-87E6-327CEA381072}" type="datetimeFigureOut">
              <a:rPr lang="es-ES" smtClean="0"/>
              <a:t>7/10/14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CD7-46B6-414B-8B67-D3F50ADE64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52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0461-97F0-FB42-87E6-327CEA381072}" type="datetimeFigureOut">
              <a:rPr lang="es-ES" smtClean="0"/>
              <a:t>7/10/14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CD7-46B6-414B-8B67-D3F50ADE64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99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0461-97F0-FB42-87E6-327CEA381072}" type="datetimeFigureOut">
              <a:rPr lang="es-ES" smtClean="0"/>
              <a:t>7/10/14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CD7-46B6-414B-8B67-D3F50ADE64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664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0461-97F0-FB42-87E6-327CEA381072}" type="datetimeFigureOut">
              <a:rPr lang="es-ES" smtClean="0"/>
              <a:t>7/10/14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CD7-46B6-414B-8B67-D3F50ADE64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42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0461-97F0-FB42-87E6-327CEA381072}" type="datetimeFigureOut">
              <a:rPr lang="es-ES" smtClean="0"/>
              <a:t>7/10/14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CD7-46B6-414B-8B67-D3F50ADE64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63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0461-97F0-FB42-87E6-327CEA381072}" type="datetimeFigureOut">
              <a:rPr lang="es-ES" smtClean="0"/>
              <a:t>7/10/14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CD7-46B6-414B-8B67-D3F50ADE64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667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0461-97F0-FB42-87E6-327CEA381072}" type="datetimeFigureOut">
              <a:rPr lang="es-ES" smtClean="0"/>
              <a:t>7/10/14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CD7-46B6-414B-8B67-D3F50ADE64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3026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0461-97F0-FB42-87E6-327CEA381072}" type="datetimeFigureOut">
              <a:rPr lang="es-ES" smtClean="0"/>
              <a:t>7/10/14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CD7-46B6-414B-8B67-D3F50ADE64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D0461-97F0-FB42-87E6-327CEA381072}" type="datetimeFigureOut">
              <a:rPr lang="es-ES" smtClean="0"/>
              <a:t>7/10/14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82CD7-46B6-414B-8B67-D3F50ADE644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785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YBAIKKy2srU" TargetMode="External"/><Relationship Id="rId3" Type="http://schemas.openxmlformats.org/officeDocument/2006/relationships/hyperlink" Target="https://www.youtube.com/watch?v=or88T8tU4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5400" dirty="0" smtClean="0"/>
              <a:t>IMAGEN DE </a:t>
            </a:r>
            <a:r>
              <a:rPr lang="es-ES" sz="5400" dirty="0" smtClean="0"/>
              <a:t>DIOS</a:t>
            </a:r>
            <a:br>
              <a:rPr lang="es-ES" sz="5400" dirty="0" smtClean="0"/>
            </a:br>
            <a:endParaRPr lang="es-ES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37329" y="2819400"/>
            <a:ext cx="7800999" cy="1752600"/>
          </a:xfrm>
        </p:spPr>
        <p:txBody>
          <a:bodyPr>
            <a:normAutofit/>
          </a:bodyPr>
          <a:lstStyle/>
          <a:p>
            <a:r>
              <a:rPr lang="es-ES" sz="4800" dirty="0" smtClean="0"/>
              <a:t>EN LOS ADOLESCENTES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1879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PARA LOS JÓVENES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8242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239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1. TRADICIONALES CONFORMISTAS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614193"/>
              </p:ext>
            </p:extLst>
          </p:nvPr>
        </p:nvGraphicFramePr>
        <p:xfrm>
          <a:off x="457200" y="1600201"/>
          <a:ext cx="8229600" cy="349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066156" y="5664811"/>
            <a:ext cx="5480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/>
              <a:t>DIOS NO INCIDE EN SU VIDA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404018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JÓVENES CON UNA FE VIVA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5854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2883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JÓVENES SIN FE</a:t>
            </a:r>
            <a:endParaRPr lang="es-ES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774762"/>
              </p:ext>
            </p:extLst>
          </p:nvPr>
        </p:nvGraphicFramePr>
        <p:xfrm>
          <a:off x="457200" y="129780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301752" y="6082525"/>
            <a:ext cx="8678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DIOS ES UN SER IRREAL, NO EXISTE, ES UN FANTASMA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873393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ASUMIR LA FE CON RESPONSABILIDAD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b="1" dirty="0" err="1" smtClean="0"/>
              <a:t>Mensaje</a:t>
            </a:r>
            <a:r>
              <a:rPr lang="nl-NL" b="1" dirty="0" smtClean="0"/>
              <a:t> del Papa Francisco a los </a:t>
            </a:r>
            <a:r>
              <a:rPr lang="nl-NL" b="1" dirty="0" err="1" smtClean="0"/>
              <a:t>jóvenes</a:t>
            </a:r>
            <a:endParaRPr lang="nl-NL" b="1" dirty="0" smtClean="0"/>
          </a:p>
          <a:p>
            <a:pPr marL="0" indent="0" algn="ctr">
              <a:buNone/>
            </a:pPr>
            <a:r>
              <a:rPr lang="nl-NL" b="1" dirty="0" smtClean="0">
                <a:hlinkClick r:id="rId2"/>
              </a:rPr>
              <a:t>https://www.youtube.com/watch?v=YBAIKKy2srU</a:t>
            </a:r>
            <a:endParaRPr lang="nl-NL" b="1" dirty="0" smtClean="0"/>
          </a:p>
          <a:p>
            <a:pPr marL="0" indent="0" algn="ctr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b="1" dirty="0" smtClean="0"/>
              <a:t>SI CONOCIERAS CÓMO TE AMO</a:t>
            </a:r>
            <a:endParaRPr lang="nl-NL" b="1" dirty="0"/>
          </a:p>
          <a:p>
            <a:pPr marL="0" indent="0" algn="ctr">
              <a:buNone/>
            </a:pPr>
            <a:r>
              <a:rPr lang="nl-NL" b="1" dirty="0">
                <a:hlinkClick r:id="rId3"/>
              </a:rPr>
              <a:t>https://www.youtube.com/watch?v=</a:t>
            </a:r>
            <a:r>
              <a:rPr lang="nl-NL" b="1" dirty="0" smtClean="0">
                <a:hlinkClick r:id="rId3"/>
              </a:rPr>
              <a:t>or88T8tU4rY</a:t>
            </a:r>
            <a:endParaRPr lang="nl-NL" b="1" dirty="0" smtClean="0"/>
          </a:p>
          <a:p>
            <a:pPr marL="0" indent="0" algn="ctr">
              <a:buNone/>
            </a:pPr>
            <a:endParaRPr lang="es-ES_tradnl" b="1" dirty="0" smtClean="0"/>
          </a:p>
          <a:p>
            <a:pPr marL="0" indent="0" algn="ctr">
              <a:buNone/>
            </a:pPr>
            <a:endParaRPr lang="nl-NL" b="1" dirty="0" smtClean="0">
              <a:hlinkClick r:id="rId2"/>
            </a:endParaRPr>
          </a:p>
          <a:p>
            <a:pPr marL="0" indent="0" algn="ctr">
              <a:buNone/>
            </a:pPr>
            <a:endParaRPr lang="es-ES_tradnl" b="1" dirty="0" smtClean="0"/>
          </a:p>
        </p:txBody>
      </p:sp>
    </p:spTree>
    <p:extLst>
      <p:ext uri="{BB962C8B-B14F-4D97-AF65-F5344CB8AC3E}">
        <p14:creationId xmlns:p14="http://schemas.microsoft.com/office/powerpoint/2010/main" val="257641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123</Words>
  <Application>Microsoft Macintosh PowerPoint</Application>
  <PresentationFormat>Presentación en pantalla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IMAGEN DE DIOS </vt:lpstr>
      <vt:lpstr>PARA LOS JÓVENES</vt:lpstr>
      <vt:lpstr>1. TRADICIONALES CONFORMISTAS</vt:lpstr>
      <vt:lpstr>JÓVENES CON UNA FE VIVA</vt:lpstr>
      <vt:lpstr>JÓVENES SIN FE</vt:lpstr>
      <vt:lpstr>ASUMIR LA FE CON RESPONSABILIDAD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IMAGEN DE DIOS</dc:title>
  <dc:creator>Andres Blanco</dc:creator>
  <cp:lastModifiedBy>Andres Blanco</cp:lastModifiedBy>
  <cp:revision>9</cp:revision>
  <dcterms:created xsi:type="dcterms:W3CDTF">2014-10-07T14:45:33Z</dcterms:created>
  <dcterms:modified xsi:type="dcterms:W3CDTF">2014-10-07T15:54:19Z</dcterms:modified>
</cp:coreProperties>
</file>